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63" d="100"/>
          <a:sy n="63" d="100"/>
        </p:scale>
        <p:origin x="178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25.09.2020</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25. September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Freitag, 25. September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Freitag, 25. September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Freitag, 25. September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Freitag, 25. September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Freitag, 25. September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Freitag, 25. September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Freitag, 25. September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Freitag, 25. September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Freitag, 25. September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Freitag, 25. September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Freitag, 25. September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Freitag, 25. September 2020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25.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25.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25.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25. September 2020</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25. September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25.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25. September 2020</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25. September 2020</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25. September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25. September 2020</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25. September 2020</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3786</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Müller, Claudia</cp:lastModifiedBy>
  <cp:revision>437</cp:revision>
  <cp:lastPrinted>2017-11-03T12:15:33Z</cp:lastPrinted>
  <dcterms:created xsi:type="dcterms:W3CDTF">2004-08-18T22:53:42Z</dcterms:created>
  <dcterms:modified xsi:type="dcterms:W3CDTF">2020-09-25T07:13:42Z</dcterms:modified>
</cp:coreProperties>
</file>